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86" r:id="rId7"/>
    <p:sldId id="287" r:id="rId8"/>
    <p:sldId id="277" r:id="rId9"/>
    <p:sldId id="288" r:id="rId10"/>
    <p:sldId id="289" r:id="rId11"/>
    <p:sldId id="279" r:id="rId12"/>
    <p:sldId id="280" r:id="rId13"/>
    <p:sldId id="278" r:id="rId14"/>
    <p:sldId id="281" r:id="rId15"/>
    <p:sldId id="283" r:id="rId16"/>
    <p:sldId id="282" r:id="rId17"/>
    <p:sldId id="284" r:id="rId18"/>
    <p:sldId id="285" r:id="rId19"/>
    <p:sldId id="261" r:id="rId20"/>
    <p:sldId id="262" r:id="rId21"/>
    <p:sldId id="264" r:id="rId22"/>
    <p:sldId id="276" r:id="rId23"/>
    <p:sldId id="265" r:id="rId24"/>
    <p:sldId id="263" r:id="rId25"/>
    <p:sldId id="268" r:id="rId26"/>
    <p:sldId id="270" r:id="rId27"/>
    <p:sldId id="266" r:id="rId28"/>
    <p:sldId id="273" r:id="rId29"/>
    <p:sldId id="274" r:id="rId30"/>
    <p:sldId id="275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28"/>
  </p:normalViewPr>
  <p:slideViewPr>
    <p:cSldViewPr snapToGrid="0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73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9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47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1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036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4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68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51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8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11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0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1B34E-E02C-446C-41C7-E1F597EC2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8" y="0"/>
            <a:ext cx="6461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588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A60E3F-3C8B-9E23-03D9-60B6C87D5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37" y="1362075"/>
            <a:ext cx="7772400" cy="454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C0B34663-540D-B888-7B05-2350B1300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150" y="2762250"/>
            <a:ext cx="5727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6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aph of a graph with lines and numbers&#10;&#10;Description automatically generated">
            <a:extLst>
              <a:ext uri="{FF2B5EF4-FFF2-40B4-BE49-F238E27FC236}">
                <a16:creationId xmlns:a16="http://schemas.microsoft.com/office/drawing/2014/main" id="{143C55CB-CB53-B8DA-8AE2-02C73536C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936625"/>
            <a:ext cx="7772400" cy="54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0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of a graph showing the growth of a number of importers&#10;&#10;Description automatically generated">
            <a:extLst>
              <a:ext uri="{FF2B5EF4-FFF2-40B4-BE49-F238E27FC236}">
                <a16:creationId xmlns:a16="http://schemas.microsoft.com/office/drawing/2014/main" id="{FA26BE0E-B161-0C91-7922-979A244A5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020" y="0"/>
            <a:ext cx="7772400" cy="619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9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text on a white background&#10;&#10;Description automatically generated">
            <a:extLst>
              <a:ext uri="{FF2B5EF4-FFF2-40B4-BE49-F238E27FC236}">
                <a16:creationId xmlns:a16="http://schemas.microsoft.com/office/drawing/2014/main" id="{8F42FC0E-BEA7-CAFC-D5F4-4BAE14DA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287" y="1170027"/>
            <a:ext cx="7772400" cy="45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graph showing the amount of exporting data&#10;&#10;Description automatically generated">
            <a:extLst>
              <a:ext uri="{FF2B5EF4-FFF2-40B4-BE49-F238E27FC236}">
                <a16:creationId xmlns:a16="http://schemas.microsoft.com/office/drawing/2014/main" id="{36F0605F-406D-235F-C538-D772A16FF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83" y="0"/>
            <a:ext cx="7772400" cy="614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10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97278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apps for rapid prototyping and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3846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247768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782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/>
              <a:t>colloborators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92D20-F805-23C4-97CA-CD111E7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graph with black dots&#10;&#10;Description automatically generated">
            <a:extLst>
              <a:ext uri="{FF2B5EF4-FFF2-40B4-BE49-F238E27FC236}">
                <a16:creationId xmlns:a16="http://schemas.microsoft.com/office/drawing/2014/main" id="{28CC4F28-E116-2364-8B60-A43CA6EC2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151" y="0"/>
            <a:ext cx="7772400" cy="60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1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92D20-F805-23C4-97CA-CD111E77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</p:spTree>
    <p:extLst>
      <p:ext uri="{BB962C8B-B14F-4D97-AF65-F5344CB8AC3E}">
        <p14:creationId xmlns:p14="http://schemas.microsoft.com/office/powerpoint/2010/main" val="2781496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6DEA8530-00AB-9608-C1F7-D0DE1828E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0" y="2768600"/>
            <a:ext cx="52197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0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73178A-2FA5-1A85-52B6-624C0EACB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3">
            <a:extLst>
              <a:ext uri="{FF2B5EF4-FFF2-40B4-BE49-F238E27FC236}">
                <a16:creationId xmlns:a16="http://schemas.microsoft.com/office/drawing/2014/main" id="{EA4B8BB8-60B3-9A7A-0A58-4332B865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463" y="0"/>
            <a:ext cx="5297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691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324</TotalTime>
  <Words>843</Words>
  <Application>Microsoft Macintosh PowerPoint</Application>
  <PresentationFormat>Widescreen</PresentationFormat>
  <Paragraphs>93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PowerPoint Presentation</vt:lpstr>
      <vt:lpstr>T-test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Shiny apps for rapid prototyping and communication</vt:lpstr>
      <vt:lpstr>Shiny apps for rapid prototyping and communication</vt:lpstr>
      <vt:lpstr>CREAting packages</vt:lpstr>
      <vt:lpstr>CREAting R MARKDOWN</vt:lpstr>
      <vt:lpstr>DEMO</vt:lpstr>
      <vt:lpstr>R markdown basics</vt:lpstr>
      <vt:lpstr>DEMO</vt:lpstr>
      <vt:lpstr>Rationale</vt:lpstr>
      <vt:lpstr>Concepts are language agnostic</vt:lpstr>
      <vt:lpstr>Concepts are language agnostic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59</cp:revision>
  <cp:lastPrinted>2023-07-26T14:20:56Z</cp:lastPrinted>
  <dcterms:created xsi:type="dcterms:W3CDTF">2022-09-08T13:02:17Z</dcterms:created>
  <dcterms:modified xsi:type="dcterms:W3CDTF">2023-07-26T14:29:04Z</dcterms:modified>
</cp:coreProperties>
</file>